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75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58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9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12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91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62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13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23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44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2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14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EBB54-573B-4284-96DD-10FBEE640584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38244-1C7D-48D8-A00F-346734AC5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8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3620" y="162046"/>
            <a:ext cx="3044142" cy="65165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81736" y="162046"/>
            <a:ext cx="3044142" cy="65165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9852" y="162044"/>
            <a:ext cx="3167606" cy="412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1344"/>
              </a:lnSpc>
            </a:pPr>
            <a:r>
              <a:rPr lang="ru" sz="1000" dirty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РОССИЙСКОЙ ФЕДЕРАЦИИ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029" y="584053"/>
            <a:ext cx="1044280" cy="101986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474685" y="1613317"/>
            <a:ext cx="3352800" cy="139784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12700" indent="0" algn="ctr"/>
            <a:r>
              <a:rPr lang="ru" sz="1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</a:t>
            </a:r>
            <a:r>
              <a:rPr lang="ru" sz="1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marR="12700" indent="0" algn="ctr"/>
            <a:r>
              <a:rPr lang="ru" sz="1100" dirty="0" smtClean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" sz="1100" dirty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АРКТИЧЕСКИЙ</a:t>
            </a:r>
          </a:p>
          <a:p>
            <a:pPr marR="12700" indent="0" algn="ctr"/>
            <a:r>
              <a:rPr lang="ru" sz="1100" dirty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</a:p>
          <a:p>
            <a:pPr marR="12700" indent="0" algn="ctr"/>
            <a:r>
              <a:rPr lang="ru" sz="1100" dirty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АГРОТЕХНОЛОГИЧЕСКИЙ</a:t>
            </a:r>
          </a:p>
          <a:p>
            <a:pPr marR="12700" indent="0" algn="ctr"/>
            <a:r>
              <a:rPr lang="ru" sz="1100" dirty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ru" sz="1100" dirty="0" smtClean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R="12700" indent="0" algn="ctr"/>
            <a:r>
              <a:rPr lang="ru" sz="1100" b="1" dirty="0" smtClean="0">
                <a:solidFill>
                  <a:srgbClr val="368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ВЕТЕРИНАРНОЙ МЕДИЦИНЫ</a:t>
            </a:r>
          </a:p>
          <a:p>
            <a:pPr marR="12700" indent="0" algn="ctr"/>
            <a:endParaRPr lang="ru" sz="1200" dirty="0">
              <a:solidFill>
                <a:srgbClr val="3683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878" y="5189087"/>
            <a:ext cx="3424177" cy="148950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555742" y="3245884"/>
            <a:ext cx="2696130" cy="222616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76200" marR="63500" indent="0">
              <a:lnSpc>
                <a:spcPts val="1296"/>
              </a:lnSpc>
            </a:pPr>
            <a:endParaRPr lang="en-US" sz="1000" dirty="0">
              <a:latin typeface="Microsoft Sans Serif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309" y="615649"/>
            <a:ext cx="977288" cy="97887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311" y="2962825"/>
            <a:ext cx="3366687" cy="1120475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6497255" y="4284544"/>
            <a:ext cx="3352800" cy="163256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12700" indent="0" algn="ctr"/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ИППОТЕРАПИЯ –  «ПОБЕДА»</a:t>
            </a:r>
          </a:p>
          <a:p>
            <a:pPr marR="12700" indent="0" algn="ctr"/>
            <a:r>
              <a:rPr lang="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студентов с ОВЗ, студентов-детей участников СВО</a:t>
            </a:r>
          </a:p>
          <a:p>
            <a:pPr marR="12700" indent="0" algn="ctr"/>
            <a:endParaRPr lang="ru" sz="1200" dirty="0">
              <a:solidFill>
                <a:srgbClr val="3683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55742" y="254374"/>
            <a:ext cx="276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Рисунок 25" descr="https://sakhalife.ru/wp-content/uploads/2020/08/lzemmrg0vzo-1024x768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886" y="340987"/>
            <a:ext cx="2348140" cy="164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75528" y="2436967"/>
            <a:ext cx="26808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Иппотерапия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это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реабилитации, где в качестве основного инструмента используется движение лошади, он является одной из форм лечебной физкультуры. </a:t>
            </a: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проводятся с седлом и без седла. </a:t>
            </a:r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Лошадь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передает всаднику двигательные импульсы, аналогичные движениям человека при ходьбе.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448639" y="2646719"/>
            <a:ext cx="291033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физической координации и баланса у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эмоционального состояния и психологического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социальных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моторных навыков и самостоятельности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самооценки и уверенности в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качества жизни и повышение уровня эмоционального благополучия</a:t>
            </a:r>
          </a:p>
        </p:txBody>
      </p:sp>
      <p:pic>
        <p:nvPicPr>
          <p:cNvPr id="29" name="Picture 2" descr="C:\Users\Михаил\Desktop\ИППОТЕРАПИЯ\6Q5A1418.jpg"/>
          <p:cNvPicPr>
            <a:picLocks noChangeAspect="1" noChangeArrowheads="1"/>
          </p:cNvPicPr>
          <p:nvPr/>
        </p:nvPicPr>
        <p:blipFill rotWithShape="1">
          <a:blip r:embed="rId7"/>
          <a:srcRect r="32877"/>
          <a:stretch/>
        </p:blipFill>
        <p:spPr bwMode="auto">
          <a:xfrm>
            <a:off x="3834306" y="627427"/>
            <a:ext cx="1843679" cy="17197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127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447" y="185605"/>
            <a:ext cx="3044142" cy="65165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6461" y="175546"/>
            <a:ext cx="3044142" cy="65165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59302" y="177476"/>
            <a:ext cx="3044142" cy="65165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40206" y="390139"/>
            <a:ext cx="2831322" cy="630195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92075" marR="177800" indent="-15875">
              <a:lnSpc>
                <a:spcPts val="1296"/>
              </a:lnSpc>
            </a:pPr>
            <a:endParaRPr lang="ru" sz="1000" dirty="0">
              <a:latin typeface="Microsoft Sans Serif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8885" y="-219919"/>
            <a:ext cx="29288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52747" y="287130"/>
            <a:ext cx="3007316" cy="84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038" algn="ctr">
              <a:lnSpc>
                <a:spcPct val="107000"/>
              </a:lnSpc>
              <a:spcAft>
                <a:spcPts val="800"/>
              </a:spcAft>
            </a:pPr>
            <a:endParaRPr lang="ru-RU" sz="9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038" algn="ctr">
              <a:lnSpc>
                <a:spcPct val="107000"/>
              </a:lnSpc>
              <a:spcAft>
                <a:spcPts val="800"/>
              </a:spcAft>
            </a:pPr>
            <a:endParaRPr lang="ru-RU" sz="9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038" algn="ctr">
              <a:lnSpc>
                <a:spcPct val="107000"/>
              </a:lnSpc>
              <a:spcAft>
                <a:spcPts val="800"/>
              </a:spcAft>
            </a:pPr>
            <a:endParaRPr lang="ru-RU" sz="9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53287" y="185605"/>
            <a:ext cx="300731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10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752747" y="246851"/>
            <a:ext cx="295592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мероприятий </a:t>
            </a:r>
          </a:p>
          <a:p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– 30 августа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волонтеров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Торжественное  открытие мероприятия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-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кскурсия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конно-спортивному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комплексу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–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о важности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патриотизме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 – Октябрь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 групповые занятии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октября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Закрытие мероприятия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3756" y="191369"/>
            <a:ext cx="3094399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Активация 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мышечных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лошадью способствует выработке гормонов счастья (</a:t>
            </a:r>
            <a:r>
              <a:rPr lang="ru-RU" sz="11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эндорфинов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помогает снизить уровень стресса и тревоги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проекту, участники вступают в контакт с другими людьми, тренерами и волонтерами. Коммуникация и сотрудничество во время этого процесса позволяют развить навыки работы в команде и улучшить социальную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адаптацию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занятия на лошадях способствуют укреплению мышц и координации движений, что помогает участникам развивать навыки самообслуживания и улучшает их моторные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лошадью требует доверия к себе и животному. Участники, достигая успехов в этом процессе, постепенно становятся более уверенными в своих силах и развивают позитивное отношение к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могут использовать навыки, полученные во время занятий на лошадях, в повседневной жизни для преодоления трудностей и достижения желаемых результатов. Это может помочь им лучше справляться с повседневным стрессом и улучшить качество жизни в целом.</a:t>
            </a:r>
            <a:endParaRPr lang="ru-RU" sz="11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885" y="287130"/>
            <a:ext cx="2794557" cy="687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проекта: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Доступная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иппотерапия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верховая езда для эффективной реабилитации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 Якутска Республики Саха (Якутия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Проведение цикла подготовительных мероприятий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Организовать специальные занятия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иппотерапии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для студентов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Провести мониторинг изменений в психологическом состоянии студентов после прохождения курса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иппотерапии</a:t>
            </a:r>
            <a:endParaRPr lang="ru-RU" sz="1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999" y="5492231"/>
            <a:ext cx="1789338" cy="10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86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330</Words>
  <Application>Microsoft Office PowerPoint</Application>
  <PresentationFormat>Лист A4 (210x297 мм)</PresentationFormat>
  <Paragraphs>52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Microsoft Sans Serif</vt:lpstr>
      <vt:lpstr>Tahoma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Ван-Чу-Лин Антон Тимофеевич</dc:creator>
  <cp:lastModifiedBy>MSI</cp:lastModifiedBy>
  <cp:revision>73</cp:revision>
  <dcterms:created xsi:type="dcterms:W3CDTF">2023-11-23T05:56:24Z</dcterms:created>
  <dcterms:modified xsi:type="dcterms:W3CDTF">2024-08-27T07:30:32Z</dcterms:modified>
</cp:coreProperties>
</file>