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6" r:id="rId4"/>
    <p:sldId id="260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1C4BE-3F1D-4FB9-82CD-D70D13CC22A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74C9-208A-4481-8551-3228A8C9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1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7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9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6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7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A49D-F3CB-4668-B9AE-2AB6A70A7DD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A9F6-2FAC-4DEE-9FCA-18E5B4156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" y="-28667"/>
            <a:ext cx="9144000" cy="68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3620" y="5229200"/>
            <a:ext cx="3735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ah-RU" sz="3200" b="1" i="1" dirty="0" smtClean="0">
                <a:solidFill>
                  <a:schemeClr val="accent1">
                    <a:lumMod val="50000"/>
                  </a:schemeClr>
                </a:solidFill>
              </a:rPr>
              <a:t>Алтынньы 16 күнэ-</a:t>
            </a:r>
          </a:p>
          <a:p>
            <a:pPr algn="ctr"/>
            <a:r>
              <a:rPr lang="sah-RU" sz="3200" b="1" i="1" dirty="0" smtClean="0">
                <a:solidFill>
                  <a:schemeClr val="accent2"/>
                </a:solidFill>
              </a:rPr>
              <a:t>Ийэ күнэ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4314"/>
            <a:ext cx="961496" cy="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87" y="214314"/>
            <a:ext cx="405645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64" y="231886"/>
            <a:ext cx="984511" cy="94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0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43"/>
            <a:ext cx="10260632" cy="689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48680"/>
            <a:ext cx="41578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Бараммат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махтал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Айыы</a:t>
            </a:r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һыт алгыһа буоламмын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уоттаах  утаҕын туппутум.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Иэйэхсит илдьитин истэммин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Ийэкэм ньилбэҕэр түспүтүм.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Күн сирин күлүмэр көҕуйэн –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Күөх оттоох хонууга сүүрбүтүм.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Алааһым аанньала буолаҥҥын –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Иэйиинэн илгийэн ииппитиҥ.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Ийэкэм, ийэкэм, ийэкэм.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Ийэкэм – бараммат махталым.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Кылыһах ырыанан кынаттаан –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Кырдалга кылыйар оҥортуҥ.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Күөрэгэй көтүүтүн көрөҥҥүн –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 куппун үҥкүүлүүр гыммытын.</a:t>
            </a:r>
          </a:p>
          <a:p>
            <a:endParaRPr lang="sah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 Ийэ тапталын таайаҥҥын,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Сүрэхпэр сүппэттик иҥэртиҥ.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Олоҕу утумнуур дьылҕабын</a:t>
            </a:r>
          </a:p>
          <a:p>
            <a:r>
              <a:rPr lang="sah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Оһуордаах ойууга тиспитиҥ</a:t>
            </a:r>
            <a:r>
              <a:rPr lang="sah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ah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ah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К.Д.Уткин-Нүһүлгэ</a:t>
            </a:r>
            <a:r>
              <a:rPr lang="sah-RU" sz="1600" i="1" dirty="0" smtClean="0">
                <a:solidFill>
                  <a:schemeClr val="tx2"/>
                </a:solidFill>
              </a:rPr>
              <a:t>н</a:t>
            </a:r>
            <a:endParaRPr lang="ru-RU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43"/>
            <a:ext cx="10260632" cy="689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675" y="5301208"/>
            <a:ext cx="7060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Уткин,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Дмитриевич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анала-ийэ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/ К. Д. Уткин-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Нуhулгэн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2000. - 96 с</a:t>
            </a:r>
            <a:r>
              <a:rPr lang="sah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324" y="730781"/>
            <a:ext cx="3312368" cy="410445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5508104" y="280503"/>
            <a:ext cx="415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6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94692"/>
            <a:ext cx="78848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Өрөспүүбүлүкэтигэр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сылынан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биллэриллибитэ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олоҕуран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Дмитриевич Уткин-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Нүһүлгэн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анала-ийэ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үлэтиттэн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олоххо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айылҕаттан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анаммыт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айдарыыларын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туһунан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дириҥ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хоһоонноох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анаарыытын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кылгастык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билиһиннэриэм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көнөтүнэн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кулуһуҥҥа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холууллар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Үрүҥ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иэдэһин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саһарҕаҕа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сыһыараллар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сыһыанынан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үтүөтэ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мөкүтэ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быһаарыллар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кэргэҥҥэ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обществоҕа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биир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Саха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олоҥхотугар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кыргыттара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удаҕаттар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бухатыырдар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Үрүҥ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халлаан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куйаар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дойдулаахтар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сыыдам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сырыылаахтар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сырдык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сыдьаайдаахтар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кыахтаахтар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сүдү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күүстээхтэр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көстүбэт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күүстэр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кистэлэҥнэрин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баһылаабыттар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Өлбөт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үөстээхтэр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өлбүтү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тилиннэрэр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уйгулаахтар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Кинилэр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көстүүлэринэн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ханнык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күүстээх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бухатыыры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самнарар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кыахтаахтар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номоҕор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киирбит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олонхобутугар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сурулла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кэпсэнэ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сылдьар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суруйар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Олонхоҕо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буолбакка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сэһэннэргэ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кэпсээннэргэ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үһүйээннэргэ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даҕаны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кыргыттар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уобарастара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элбэх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Биһиги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өбүгэлэрбит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кыыһы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харыстаан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бүөбэйдээн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маанылаан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улаатыннараллара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харыстаннаҕына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уоттаах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умуллубат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билэбит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260648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уйаҕас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имигэс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иэйиилээх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Айылҕа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көстөр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r>
              <a:rPr lang="sah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һүннэринэн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кэрэмэс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кэрэлэринэн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кырдьык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даҕаны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уруулуу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суугунуур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дыргыл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сытынан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куотара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Кинилэр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биирдэр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туспа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абылыыр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атыннаахтар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буоллаҕына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барахсаны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умсугутар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кыахтаныаҕа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илбиһин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көҕүрэтэн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бэрдэ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оҥоруоҕа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утумун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уһатарга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салгыырга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кыратыттан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бэриллэр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туохха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тэҥнэспэт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Өскө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тэҥниир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буоллахха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халлаан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аҕыйах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дьиктитэ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холбуу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тутуллан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холбоһуо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Күҥҥэ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сүгүрүйэллэр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Күбэй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сырдык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ытылҕан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ыраахтан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тиийэн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кэлбит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иэйиилээх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эппитигэр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хааммытыгар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иҥэн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хаалбыт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көрөн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көрөн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үбэй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өйдөбүлүгэр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көһөрбүттэр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биһиги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өбүгэлэрбит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таптаан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-таптаан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имэрийэ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кууспуттар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дойду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килбиэн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кэрэтин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Ийэҕэ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</a:t>
            </a:r>
            <a:r>
              <a:rPr lang="sah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аппыттар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Киһититэн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Ийэҕэ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иҥэрбиттэр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Үрдэтэн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күҥҥэ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көтүппүттэр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Тэнитэн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Сиргэ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симээбиттэр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Сир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биир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ситимнээх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өйдөбүлүн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үөскэппиттэр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Дьоһун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мааны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үрдүк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өйдөбүлүн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суолдьут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гынар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Килбиэн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кыаҕын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билинэр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мүһэлгэни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туоруур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кэрдиис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кэмэ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толорор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соргулаах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түгэнэ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кэмигэр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аттыгар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кэккэлэһэр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Үрдүк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айыылар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Амарах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айылҕа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бэйэтин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кыаҕа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күүстээх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санаата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Дьоллоох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тугэн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88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4345"/>
            <a:ext cx="80288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кэскилэ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инникигэ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эрэлэ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тапталын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билбит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оҕолор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олохторун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устатыгар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уолбат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утахтаналлар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ыал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ытык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киһитэ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күндү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амарах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сиэдэрэй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Кыыс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буолуу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Дмитриевич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анааран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көрүүтүнэн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айылҕаны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биир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ситимнээх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үөрэ-көтө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сырыттаҕына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иһэ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дьоллоох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доруобай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сылаас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сымнаҕас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сыһыанынан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тапталынан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иитиллиннэҕинэ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инники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олоҕо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ситиһиилэнэр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бэйэтин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кэргэнигэр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сыһыана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Оччоҕо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ыал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кэнчээри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ыччата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ууһуур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тэнийэр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кэҥиир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иһин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этэллэр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йэттэн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тутулуктаах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Ыал-ийэтинэн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дьоло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оҕотугар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Ийэҕитин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ытыктаан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биһиги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оҕолорбут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Айталина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Спиридонова </a:t>
            </a:r>
          </a:p>
          <a:p>
            <a:pPr algn="r"/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ааҕар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саалатын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кылаабынай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библиэтиэкэрэ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264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Нифонтова Ирина Алексеевна</dc:creator>
  <cp:lastModifiedBy>Валерия Николаевна Ефимова</cp:lastModifiedBy>
  <cp:revision>16</cp:revision>
  <dcterms:created xsi:type="dcterms:W3CDTF">2022-10-13T05:18:18Z</dcterms:created>
  <dcterms:modified xsi:type="dcterms:W3CDTF">2022-10-14T02:30:57Z</dcterms:modified>
</cp:coreProperties>
</file>